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qF0RpAF4p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Чунасто трчање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2209800"/>
            <a:ext cx="6477000" cy="1905000"/>
          </a:xfrm>
        </p:spPr>
        <p:txBody>
          <a:bodyPr>
            <a:normAutofit/>
          </a:bodyPr>
          <a:lstStyle/>
          <a:p>
            <a:r>
              <a:rPr lang="sr-Cyrl-RS" dirty="0" smtClean="0"/>
              <a:t>Драги трећаци,</a:t>
            </a:r>
          </a:p>
          <a:p>
            <a:r>
              <a:rPr lang="sr-Cyrl-RS" dirty="0" smtClean="0"/>
              <a:t>за извођење чунастог трчања имаћете мање простора него иначе. Можете искористити део стана, куће, дворишта или изаћи у парк или испред зграде уз дозволу родитеља.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1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7954"/>
            <a:ext cx="9144000" cy="1539874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Загрејете се уз вежбе на следећем линку</a:t>
            </a:r>
            <a:r>
              <a:rPr lang="sr-Cyrl-RS" sz="2400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https://www.youtube.com/watch?v=TqF0RpAF4pc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8839200" cy="3352800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Потребно је</a:t>
            </a:r>
            <a:r>
              <a:rPr lang="sr-Cyrl-RS" dirty="0" smtClean="0"/>
              <a:t>:</a:t>
            </a:r>
          </a:p>
          <a:p>
            <a:r>
              <a:rPr lang="sr-Cyrl-RS" dirty="0" smtClean="0"/>
              <a:t>Чист простор</a:t>
            </a:r>
          </a:p>
          <a:p>
            <a:r>
              <a:rPr lang="sr-Cyrl-RS" dirty="0" smtClean="0"/>
              <a:t>Креда, камен, предмет (флаша, чуњ или слично) – којим ћете одредити путању трчања</a:t>
            </a:r>
          </a:p>
          <a:p>
            <a:r>
              <a:rPr lang="sr-Cyrl-RS" dirty="0" smtClean="0"/>
              <a:t>Штоперица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59439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9829800" cy="4236720"/>
          </a:xfrm>
        </p:spPr>
        <p:txBody>
          <a:bodyPr/>
          <a:lstStyle/>
          <a:p>
            <a:r>
              <a:rPr lang="sr-Cyrl-RS" dirty="0" smtClean="0"/>
              <a:t>Одреди старт одакле ћеш почети трчање. Из положаја полувисинског старта крени брзим трчањем до препрека забилазећи их трчећим кораком и пратећи путању, а затим на исти начин се врати до почетка. Постави 3-5 препрека на раздаљину од 5 метара. Родитељ или неко од укућана нека ти мери време уз помоћ штоперице. Јави резултат учитељици. Можеш се такмичити са укућанима.</a:t>
            </a:r>
          </a:p>
          <a:p>
            <a:pPr marL="0" indent="0">
              <a:buNone/>
            </a:pPr>
            <a:r>
              <a:rPr lang="sr-Cyrl-RS" dirty="0" smtClean="0"/>
              <a:t>                                                                                                            Срећно!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827" y="3505200"/>
            <a:ext cx="1798320" cy="1798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990" y="3505201"/>
            <a:ext cx="1702882" cy="17028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721" y="3505200"/>
            <a:ext cx="1702882" cy="170288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50929" y="4309297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>
            <a:off x="2590800" y="3276600"/>
            <a:ext cx="2743200" cy="202692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5943600" y="3124200"/>
            <a:ext cx="2743200" cy="2438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0107755" y="4495800"/>
            <a:ext cx="152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" y="3657600"/>
            <a:ext cx="114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старт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107755" y="3380601"/>
            <a:ext cx="1722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Повратак назад </a:t>
            </a:r>
            <a:r>
              <a:rPr lang="sr-Cyrl-RS" dirty="0" smtClean="0"/>
              <a:t>ис</a:t>
            </a:r>
            <a:r>
              <a:rPr lang="sr-Cyrl-RS" dirty="0" smtClean="0"/>
              <a:t>том</a:t>
            </a:r>
            <a:r>
              <a:rPr lang="sr-Cyrl-RS" dirty="0" smtClean="0"/>
              <a:t> </a:t>
            </a:r>
            <a:r>
              <a:rPr lang="sr-Cyrl-RS" dirty="0" smtClean="0"/>
              <a:t>путањом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4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297</TotalTime>
  <Words>145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Children Friends 16x9</vt:lpstr>
      <vt:lpstr>Физичко васпитање</vt:lpstr>
      <vt:lpstr>Чунасто трчање</vt:lpstr>
      <vt:lpstr>Загрејете се уз вежбе на следећем линку: https://www.youtube.com/watch?v=TqF0RpAF4pc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keywords/>
  <cp:lastModifiedBy>Natasa</cp:lastModifiedBy>
  <cp:revision>34</cp:revision>
  <dcterms:created xsi:type="dcterms:W3CDTF">2020-04-21T17:04:18Z</dcterms:created>
  <dcterms:modified xsi:type="dcterms:W3CDTF">2020-05-17T15:26:18Z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